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E3E82-D02A-41B6-8D18-393839D40E5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5D9A-7890-4651-9332-2520976BE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650D-D78D-4860-887D-FB477FCE0E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9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F526A-D6B2-4CF2-BA4C-5467DFC5AC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4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29C9B-4710-4B9B-B2F7-226B8057369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6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F526A-D6B2-4CF2-BA4C-5467DFC5AC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6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9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57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57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1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2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0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4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8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Weed Science Extension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Sarah Lancaster</a:t>
            </a:r>
          </a:p>
        </p:txBody>
      </p:sp>
    </p:spTree>
    <p:extLst>
      <p:ext uri="{BB962C8B-B14F-4D97-AF65-F5344CB8AC3E}">
        <p14:creationId xmlns:p14="http://schemas.microsoft.com/office/powerpoint/2010/main" val="35738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t="10499" r="9882" b="-5424"/>
          <a:stretch/>
        </p:blipFill>
        <p:spPr>
          <a:xfrm>
            <a:off x="4487676" y="1611086"/>
            <a:ext cx="2151046" cy="2414476"/>
          </a:xfrm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15695"/>
            <a:ext cx="2256029" cy="191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4B4309-F699-4C75-A447-CE2A2C93BB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11" t="19632" r="23567" b="41960"/>
          <a:stretch/>
        </p:blipFill>
        <p:spPr>
          <a:xfrm>
            <a:off x="2353162" y="3261188"/>
            <a:ext cx="2151046" cy="19120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5DEE58-90FF-4996-8542-5DDA71CEB7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17" t="24505" r="19227" b="10699"/>
          <a:stretch/>
        </p:blipFill>
        <p:spPr>
          <a:xfrm>
            <a:off x="4495169" y="3252816"/>
            <a:ext cx="2151045" cy="19120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6D79DF-9A44-4C54-9A6F-AE0F763FB4F6}"/>
              </a:ext>
            </a:extLst>
          </p:cNvPr>
          <p:cNvSpPr/>
          <p:nvPr/>
        </p:nvSpPr>
        <p:spPr>
          <a:xfrm rot="5400000">
            <a:off x="2719431" y="1242969"/>
            <a:ext cx="3581401" cy="4295863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7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401099"/>
            <a:ext cx="4381643" cy="1143000"/>
          </a:xfrm>
        </p:spPr>
        <p:txBody>
          <a:bodyPr>
            <a:normAutofit/>
          </a:bodyPr>
          <a:lstStyle/>
          <a:p>
            <a:r>
              <a:rPr lang="en-US" sz="4000" dirty="0"/>
              <a:t>Education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31393" cy="4525963"/>
          </a:xfrm>
        </p:spPr>
        <p:txBody>
          <a:bodyPr>
            <a:noAutofit/>
          </a:bodyPr>
          <a:lstStyle/>
          <a:p>
            <a:r>
              <a:rPr lang="en-US" sz="2400" dirty="0"/>
              <a:t>B.S., Plant Science</a:t>
            </a:r>
          </a:p>
          <a:p>
            <a:pPr lvl="1"/>
            <a:r>
              <a:rPr lang="en-US" sz="2000" dirty="0"/>
              <a:t>University of Missouri</a:t>
            </a:r>
          </a:p>
          <a:p>
            <a:endParaRPr lang="en-US" sz="2400" dirty="0"/>
          </a:p>
          <a:p>
            <a:r>
              <a:rPr lang="en-US" sz="2400" dirty="0"/>
              <a:t>M.S., Crop Science</a:t>
            </a:r>
          </a:p>
          <a:p>
            <a:pPr lvl="1"/>
            <a:r>
              <a:rPr lang="en-US" sz="2000" dirty="0"/>
              <a:t>North Carolina State University</a:t>
            </a:r>
          </a:p>
          <a:p>
            <a:pPr lvl="1"/>
            <a:endParaRPr lang="en-US" sz="2000" dirty="0"/>
          </a:p>
          <a:p>
            <a:r>
              <a:rPr lang="en-US" sz="2400" dirty="0"/>
              <a:t>Ph.D., Agronomy</a:t>
            </a:r>
          </a:p>
          <a:p>
            <a:pPr lvl="1"/>
            <a:r>
              <a:rPr lang="en-US" sz="2000" dirty="0"/>
              <a:t>Texas A&amp;M University</a:t>
            </a:r>
          </a:p>
          <a:p>
            <a:pPr marL="0" lvl="1" indent="0">
              <a:buNone/>
            </a:pPr>
            <a:r>
              <a:rPr lang="en-US" sz="2000" dirty="0"/>
              <a:t>	</a:t>
            </a:r>
          </a:p>
          <a:p>
            <a:pPr lvl="1"/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F5F07E-2D59-4F5E-963C-69EDF72AD778}"/>
              </a:ext>
            </a:extLst>
          </p:cNvPr>
          <p:cNvGrpSpPr/>
          <p:nvPr/>
        </p:nvGrpSpPr>
        <p:grpSpPr>
          <a:xfrm>
            <a:off x="4838843" y="685800"/>
            <a:ext cx="3390757" cy="5105400"/>
            <a:chOff x="5349622" y="792433"/>
            <a:chExt cx="3794378" cy="5742140"/>
          </a:xfrm>
        </p:grpSpPr>
        <p:pic>
          <p:nvPicPr>
            <p:cNvPr id="22540" name="Picture 12" descr="Untitled-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8484" t="24529" r="29269" b="44584"/>
            <a:stretch/>
          </p:blipFill>
          <p:spPr bwMode="auto">
            <a:xfrm>
              <a:off x="5350416" y="2695876"/>
              <a:ext cx="3776519" cy="1903443"/>
            </a:xfrm>
            <a:prstGeom prst="rect">
              <a:avLst/>
            </a:prstGeom>
            <a:noFill/>
          </p:spPr>
        </p:pic>
        <p:pic>
          <p:nvPicPr>
            <p:cNvPr id="14" name="Picture 15" descr="DSC_0002">
              <a:extLst>
                <a:ext uri="{FF2B5EF4-FFF2-40B4-BE49-F238E27FC236}">
                  <a16:creationId xmlns:a16="http://schemas.microsoft.com/office/drawing/2014/main" id="{3FC00C9A-0C69-4627-9EAF-886D5AFF44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8406" t="14216" r="-415" b="16079"/>
            <a:stretch/>
          </p:blipFill>
          <p:spPr bwMode="auto">
            <a:xfrm>
              <a:off x="5367481" y="4599319"/>
              <a:ext cx="3776519" cy="1903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1" descr="read">
              <a:extLst>
                <a:ext uri="{FF2B5EF4-FFF2-40B4-BE49-F238E27FC236}">
                  <a16:creationId xmlns:a16="http://schemas.microsoft.com/office/drawing/2014/main" id="{F87AFEB4-628F-4D68-8A99-45E4FA2BA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contrast="20000"/>
            </a:blip>
            <a:srcRect l="4524" t="4489" r="4524" b="4489"/>
            <a:stretch>
              <a:fillRect/>
            </a:stretch>
          </p:blipFill>
          <p:spPr bwMode="auto">
            <a:xfrm>
              <a:off x="5367481" y="792433"/>
              <a:ext cx="3776519" cy="1903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5349622" y="792433"/>
              <a:ext cx="3776518" cy="5742140"/>
            </a:xfrm>
            <a:prstGeom prst="rect">
              <a:avLst/>
            </a:prstGeom>
            <a:noFill/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99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09573-E0CE-414C-9EB5-2E846A32A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781" y="790303"/>
            <a:ext cx="3165789" cy="2045919"/>
          </a:xfrm>
          <a:prstGeom prst="rect">
            <a:avLst/>
          </a:prstGeom>
        </p:spPr>
      </p:pic>
      <p:pic>
        <p:nvPicPr>
          <p:cNvPr id="6148" name="Picture 4" descr="https://lh3.googleusercontent.com/IoxBlPoR0dOwEOUmbM8srDBVGX1rgM796Rc94o_2KIqcOcI86BJCrPhHG7ClrDAZHKI92g3mX_vKqhyl-0k6SHijEPyw_0uF8XtdBtTvAtjs8NMfHLuzkhf04pROh1PQJ5GY2jJix3hq5bBmaGbs391pei7fgjEEDgyL2GLfJ3-6bgmiKhGObgihWimhAYZWkH71eNzV3CLh20mFOFEHWAPZtVmkkT74jAwBS2BoNHUufQQO3HOaBfuuQwnbYmJGz-5Zlv3UpOj15zzyVPqbpBNGyAO6LWCiD_jxDB8J_wA9MF9M_wkuW1-xvhGMbJBO7mieqCSLADAq7W8cEVbPp3Lql32AH2aQSmSZCjGADmzIyhe5JtvC9iS1cxdG22hBFSR7Lv_lD-DqpnUf8CStqZuTfLnZxOQ31hZFlvgru07AIK7A3f54hcMXWQZMYQz7F6T1b-wp66fbu_cL0Rh3EeB0fGtiLK4vbKYpCfMEnZRlMRN7m2VXCWUNQUkmr9pMtg5Eq368XHAog-CroqU8zq_PcqPbnQIYT2zGR3PtTHoi3e7aFGdQmppZpB222AreHSeyXalp9YkSdte0r3S3w30tawJcflAj31N7ZLKastVoOr3NBC278C-WV2tw92p60IyVheg5Yk6PW9KBF32WG58PfEWEnq1VAFHmIyvUKj_SElfppCik5pvU7tXMQcf8wTVQPXotRHea0ZzxtoFZwe3asw=w518-h920-no">
            <a:extLst>
              <a:ext uri="{FF2B5EF4-FFF2-40B4-BE49-F238E27FC236}">
                <a16:creationId xmlns:a16="http://schemas.microsoft.com/office/drawing/2014/main" id="{E5A9061D-75CB-4460-A18E-824177894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8" b="34224"/>
          <a:stretch/>
        </p:blipFill>
        <p:spPr bwMode="auto">
          <a:xfrm>
            <a:off x="5141038" y="4052118"/>
            <a:ext cx="3175648" cy="16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4267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Professional</a:t>
            </a:r>
            <a:br>
              <a:rPr lang="en-US" sz="3600" dirty="0" smtClean="0"/>
            </a:br>
            <a:r>
              <a:rPr lang="en-US" sz="3600" dirty="0" smtClean="0"/>
              <a:t>Experience</a:t>
            </a:r>
            <a:endParaRPr lang="en-US" sz="3600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87FA7F3-0786-412C-8B83-3C8B702B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4406907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Oklahoma State University</a:t>
            </a:r>
          </a:p>
          <a:p>
            <a:pPr lvl="1"/>
            <a:r>
              <a:rPr lang="en-US" sz="2000" dirty="0" smtClean="0"/>
              <a:t>Plant and Soil Science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University of Florida</a:t>
            </a:r>
          </a:p>
          <a:p>
            <a:pPr lvl="1"/>
            <a:r>
              <a:rPr lang="en-US" sz="2000" dirty="0" smtClean="0"/>
              <a:t>Range Management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Missouri State University</a:t>
            </a:r>
          </a:p>
          <a:p>
            <a:pPr lvl="1"/>
            <a:r>
              <a:rPr lang="en-US" sz="2000" dirty="0" smtClean="0"/>
              <a:t>Environmental Plant Science &amp;</a:t>
            </a:r>
            <a:br>
              <a:rPr lang="en-US" sz="2000" dirty="0" smtClean="0"/>
            </a:br>
            <a:r>
              <a:rPr lang="en-US" sz="2000" dirty="0" smtClean="0"/>
              <a:t> Natural Resources</a:t>
            </a:r>
          </a:p>
          <a:p>
            <a:endParaRPr lang="en-US" sz="2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423E9F-B70F-4D21-BAA6-BCC52C639F10}"/>
              </a:ext>
            </a:extLst>
          </p:cNvPr>
          <p:cNvGrpSpPr/>
          <p:nvPr/>
        </p:nvGrpSpPr>
        <p:grpSpPr>
          <a:xfrm>
            <a:off x="5106410" y="762000"/>
            <a:ext cx="3199390" cy="4916265"/>
            <a:chOff x="4856703" y="701964"/>
            <a:chExt cx="3776518" cy="576238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A95B7E5-AF97-4F8B-928B-D8EB9F51B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81"/>
            <a:stretch/>
          </p:blipFill>
          <p:spPr>
            <a:xfrm>
              <a:off x="4856703" y="2622576"/>
              <a:ext cx="3766062" cy="1921162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BA36863-04C9-4F47-B094-49B2713AD0FB}"/>
                </a:ext>
              </a:extLst>
            </p:cNvPr>
            <p:cNvSpPr/>
            <p:nvPr/>
          </p:nvSpPr>
          <p:spPr>
            <a:xfrm>
              <a:off x="4856703" y="701964"/>
              <a:ext cx="3776518" cy="5762385"/>
            </a:xfrm>
            <a:prstGeom prst="rect">
              <a:avLst/>
            </a:prstGeom>
            <a:noFill/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652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E028030D880B4DA138D5B221E61A93" ma:contentTypeVersion="9" ma:contentTypeDescription="Create a new document." ma:contentTypeScope="" ma:versionID="5510918838c7618464606e9807672db5">
  <xsd:schema xmlns:xsd="http://www.w3.org/2001/XMLSchema" xmlns:xs="http://www.w3.org/2001/XMLSchema" xmlns:p="http://schemas.microsoft.com/office/2006/metadata/properties" xmlns:ns3="56ff43f2-624a-4271-bfa1-15e0b15a2dc8" xmlns:ns4="32f387e2-2114-4c51-aaa9-ae0072c6509b" targetNamespace="http://schemas.microsoft.com/office/2006/metadata/properties" ma:root="true" ma:fieldsID="6caa2d88edbda0b7c5fd7df71377eaf3" ns3:_="" ns4:_="">
    <xsd:import namespace="56ff43f2-624a-4271-bfa1-15e0b15a2dc8"/>
    <xsd:import namespace="32f387e2-2114-4c51-aaa9-ae0072c650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f43f2-624a-4271-bfa1-15e0b15a2d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387e2-2114-4c51-aaa9-ae0072c6509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9FBB4B-90BE-4F08-8AC6-C6ECF7236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ff43f2-624a-4271-bfa1-15e0b15a2dc8"/>
    <ds:schemaRef ds:uri="32f387e2-2114-4c51-aaa9-ae0072c650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3C7CA2-754A-4828-B681-D4563D0104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184495-6234-42BC-8079-B8CFD3FB0231}">
  <ds:schemaRefs>
    <ds:schemaRef ds:uri="http://purl.org/dc/elements/1.1/"/>
    <ds:schemaRef ds:uri="56ff43f2-624a-4271-bfa1-15e0b15a2dc8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32f387e2-2114-4c51-aaa9-ae0072c650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KSRElines2015</Template>
  <TotalTime>9</TotalTime>
  <Words>52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Weed Science Extension </vt:lpstr>
      <vt:lpstr>Background</vt:lpstr>
      <vt:lpstr>Education</vt:lpstr>
      <vt:lpstr>Professional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Lancaster</dc:creator>
  <cp:lastModifiedBy>Sarah Lancaster</cp:lastModifiedBy>
  <cp:revision>3</cp:revision>
  <dcterms:created xsi:type="dcterms:W3CDTF">2019-11-25T14:47:39Z</dcterms:created>
  <dcterms:modified xsi:type="dcterms:W3CDTF">2019-11-25T14:57:29Z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0x010100EEE028030D880B4DA138D5B221E61A93</vt:lpwstr>
  </property>
</Properties>
</file>